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B6552-0DEE-4C06-AA58-B47737832A8D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4A392-6F49-4B6D-BB3E-639C67256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894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B6552-0DEE-4C06-AA58-B47737832A8D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4A392-6F49-4B6D-BB3E-639C67256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590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B6552-0DEE-4C06-AA58-B47737832A8D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4A392-6F49-4B6D-BB3E-639C67256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383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B6552-0DEE-4C06-AA58-B47737832A8D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4A392-6F49-4B6D-BB3E-639C67256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087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B6552-0DEE-4C06-AA58-B47737832A8D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4A392-6F49-4B6D-BB3E-639C67256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839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B6552-0DEE-4C06-AA58-B47737832A8D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4A392-6F49-4B6D-BB3E-639C67256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715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B6552-0DEE-4C06-AA58-B47737832A8D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4A392-6F49-4B6D-BB3E-639C67256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074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B6552-0DEE-4C06-AA58-B47737832A8D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4A392-6F49-4B6D-BB3E-639C67256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760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B6552-0DEE-4C06-AA58-B47737832A8D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4A392-6F49-4B6D-BB3E-639C67256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861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B6552-0DEE-4C06-AA58-B47737832A8D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4A392-6F49-4B6D-BB3E-639C67256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238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B6552-0DEE-4C06-AA58-B47737832A8D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4A392-6F49-4B6D-BB3E-639C67256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583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B6552-0DEE-4C06-AA58-B47737832A8D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94A392-6F49-4B6D-BB3E-639C67256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064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Direct and </a:t>
            </a:r>
            <a:r>
              <a:rPr lang="en-US" smtClean="0"/>
              <a:t>Indirect </a:t>
            </a:r>
            <a:r>
              <a:rPr lang="en-US" smtClean="0"/>
              <a:t>Object </a:t>
            </a:r>
            <a:r>
              <a:rPr lang="en-US" smtClean="0"/>
              <a:t>Pronouns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Delaney 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512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021962"/>
              </p:ext>
            </p:extLst>
          </p:nvPr>
        </p:nvGraphicFramePr>
        <p:xfrm>
          <a:off x="304800" y="1600200"/>
          <a:ext cx="8661400" cy="481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5350"/>
                <a:gridCol w="2165350"/>
                <a:gridCol w="2165350"/>
                <a:gridCol w="2165350"/>
              </a:tblGrid>
              <a:tr h="617974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Me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Me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Me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Me</a:t>
                      </a:r>
                      <a:endParaRPr lang="en-US" sz="4000" dirty="0"/>
                    </a:p>
                  </a:txBody>
                  <a:tcPr/>
                </a:tc>
              </a:tr>
              <a:tr h="501245"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Te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You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Te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You</a:t>
                      </a:r>
                      <a:endParaRPr lang="en-US" sz="4000" dirty="0"/>
                    </a:p>
                  </a:txBody>
                  <a:tcPr/>
                </a:tc>
              </a:tr>
              <a:tr h="501245"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Lui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Him/Her/It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Lui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smtClean="0"/>
                        <a:t>Him/Her/It</a:t>
                      </a:r>
                      <a:endParaRPr lang="en-US" sz="4000" dirty="0"/>
                    </a:p>
                  </a:txBody>
                  <a:tcPr/>
                </a:tc>
              </a:tr>
              <a:tr h="501245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Nous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Us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Nous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Us</a:t>
                      </a:r>
                      <a:endParaRPr lang="en-US" sz="4000" dirty="0"/>
                    </a:p>
                  </a:txBody>
                  <a:tcPr/>
                </a:tc>
              </a:tr>
              <a:tr h="501245"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Vous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You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Vous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You</a:t>
                      </a:r>
                      <a:endParaRPr lang="en-US" sz="4000" dirty="0"/>
                    </a:p>
                  </a:txBody>
                  <a:tcPr/>
                </a:tc>
              </a:tr>
              <a:tr h="501245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Se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Them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Leur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Them</a:t>
                      </a:r>
                      <a:endParaRPr lang="en-US" sz="4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57329"/>
            <a:ext cx="845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Direct and Indirect Pronouns and Translations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435775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do you place the Direct and Indirect Pronouns?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Both direct and indirect pronouns are usually placed  in front of the verb.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358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Present Tense: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-Je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regarde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-Je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parle</a:t>
            </a:r>
            <a:endParaRPr lang="en-US" dirty="0" smtClean="0"/>
          </a:p>
          <a:p>
            <a:r>
              <a:rPr lang="en-US" dirty="0" smtClean="0"/>
              <a:t>Passé Compose: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-Je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regarde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-Je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parle</a:t>
            </a:r>
            <a:endParaRPr lang="en-US" dirty="0" smtClean="0"/>
          </a:p>
          <a:p>
            <a:r>
              <a:rPr lang="en-US" dirty="0" err="1" smtClean="0"/>
              <a:t>Imparfait</a:t>
            </a:r>
            <a:r>
              <a:rPr lang="en-US" dirty="0" smtClean="0"/>
              <a:t>: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-Je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regardais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-Je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parlait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9166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66</Words>
  <Application>Microsoft Office PowerPoint</Application>
  <PresentationFormat>On-screen Show (4:3)</PresentationFormat>
  <Paragraphs>39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Direct and Indirect Object Pronouns</vt:lpstr>
      <vt:lpstr>PowerPoint Presentation</vt:lpstr>
      <vt:lpstr>Where do you place the Direct and Indirect Pronouns?</vt:lpstr>
      <vt:lpstr>Examples: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 and Indirect Nouns</dc:title>
  <dc:creator>PNHS Student</dc:creator>
  <cp:lastModifiedBy>PNHS Student</cp:lastModifiedBy>
  <cp:revision>9</cp:revision>
  <dcterms:created xsi:type="dcterms:W3CDTF">2013-01-29T12:29:57Z</dcterms:created>
  <dcterms:modified xsi:type="dcterms:W3CDTF">2013-01-31T12:25:08Z</dcterms:modified>
</cp:coreProperties>
</file>